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2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011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273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35458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3965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7519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8313" y="333375"/>
            <a:ext cx="8351837" cy="5471889"/>
          </a:xfrm>
        </p:spPr>
        <p:txBody>
          <a:bodyPr/>
          <a:lstStyle/>
          <a:p>
            <a:endParaRPr lang="es-AR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Roboto Condensed" pitchFamily="2" charset="0"/>
                <a:ea typeface="Roboto Condensed" pitchFamily="2" charset="0"/>
                <a:cs typeface="Roboto Condensed" pitchFamily="2" charset="0"/>
              </a:defRPr>
            </a:lvl1pPr>
          </a:lstStyle>
          <a:p>
            <a:pPr lvl="0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65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923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962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264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565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437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596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835370-F854-40A0-8098-089CE28B5304}" type="datetimeFigureOut">
              <a:rPr lang="es-AR" smtClean="0"/>
              <a:t>21/05/2018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4BE0D7-D563-4842-81ED-EDEBABF3BEF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584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890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3fe99491.png"/></Relationships>
</file>

<file path=ppt/slides/_rels/slide1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7f5bf97c.png"/></Relationships>
</file>

<file path=ppt/slides/_rels/slide1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19241687.png"/></Relationships>
</file>

<file path=ppt/slides/_rels/slide1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4639731e.png"/></Relationships>
</file>

<file path=ppt/slides/_rels/slide1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70dd62b9.png"/></Relationships>
</file>

<file path=ppt/slides/_rels/slide1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d14e908.png"/></Relationships>
</file>

<file path=ppt/slides/_rels/slide1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ece796f.png"/></Relationships>
</file>

<file path=ppt/slides/_rels/slide1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c14c73b.png"/></Relationships>
</file>

<file path=ppt/slides/_rels/slide1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fdb8b25.png"/></Relationships>
</file>

<file path=ppt/slides/_rels/slide1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f1ac6fe.png"/></Relationships>
</file>

<file path=ppt/slides/_rels/slide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34b16d31.png"/></Relationships>
</file>

<file path=ppt/slides/_rels/slide20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3132ced9.png"/></Relationships>
</file>

<file path=ppt/slides/_rels/slide21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3e0cbc15.png"/></Relationships>
</file>

<file path=ppt/slides/_rels/slide22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38ca23e3.png"/></Relationships>
</file>

<file path=ppt/slides/_rels/slide2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2557a0dd.png"/></Relationships>
</file>

<file path=ppt/slides/_rels/slide2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d3b8e20.png"/></Relationships>
</file>

<file path=ppt/slides/_rels/slide2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57884e5.png"/></Relationships>
</file>

<file path=ppt/slides/_rels/slide2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4e619854.png"/></Relationships>
</file>

<file path=ppt/slides/_rels/slide3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25c9749b.png"/></Relationships>
</file>

<file path=ppt/slides/_rels/slide4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410c2257.png"/></Relationships>
</file>

<file path=ppt/slides/_rels/slide5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71e61dbb.png"/></Relationships>
</file>

<file path=ppt/slides/_rels/slide6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a7b3637.png"/></Relationships>
</file>

<file path=ppt/slides/_rels/slide7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1902a25a.png"/></Relationships>
</file>

<file path=ppt/slides/_rels/slide8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file5301213085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Fourier amplitude of geopotential height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 xmlns:a="http://schemas.openxmlformats.org/drawingml/2006/main" xmlns:r="http://schemas.openxmlformats.org/officeDocument/2006/relationships" xmlns:p="http://schemas.openxmlformats.org/presentationml/2006/main" xmlns:pic="http://schemas.openxmlformats.org/drawingml/2006/picture">
        <p:nvGrpSpPr>
          <p:cNvPr id="2" name="grp1"/>
          <p:cNvGrpSpPr/>
          <p:nvPr/>
        </p:nvGrpSpPr>
        <p:grpSpPr>
          <a:xfrm>
            <a:off x="468313" y="333375"/>
            <a:ext cx="8351837" cy="5471889"/>
            <a:chOff x="468313" y="333375"/>
            <a:chExt cx="8351837" cy="5471889"/>
          </a:xfrm>
        </p:grpSpPr>
        <p:sp>
          <p:nvSpPr>
            <p:cNvPr id="3" name="rc3"/>
            <p:cNvSpPr/>
            <p:nvPr/>
          </p:nvSpPr>
          <p:spPr>
            <a:xfrm>
              <a:off x="468313" y="333375"/>
              <a:ext cx="8351837" cy="547188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4" name="tx4"/>
            <p:cNvSpPr/>
            <p:nvPr/>
          </p:nvSpPr>
          <p:spPr>
            <a:xfrm rot="-5400000">
              <a:off x="1332475" y="4553098"/>
              <a:ext cx="262458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Mar</a:t>
              </a:r>
            </a:p>
          </p:txBody>
        </p:sp>
        <p:sp>
          <p:nvSpPr>
            <p:cNvPr id="5" name="tx5"/>
            <p:cNvSpPr/>
            <p:nvPr/>
          </p:nvSpPr>
          <p:spPr>
            <a:xfrm rot="-5400000">
              <a:off x="1937718" y="4525465"/>
              <a:ext cx="237157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Apr</a:t>
              </a:r>
            </a:p>
          </p:txBody>
        </p:sp>
        <p:sp>
          <p:nvSpPr>
            <p:cNvPr id="6" name="pl6"/>
            <p:cNvSpPr/>
            <p:nvPr/>
          </p:nvSpPr>
          <p:spPr>
            <a:xfrm>
              <a:off x="1485453" y="3376990"/>
              <a:ext cx="607574" cy="971109"/>
            </a:xfrm>
            <a:custGeom>
              <a:avLst/>
              <a:pathLst>
                <a:path w="607574" h="971109">
                  <a:moveTo>
                    <a:pt x="0" y="971109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97110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7" name="tx7"/>
            <p:cNvSpPr/>
            <p:nvPr/>
          </p:nvSpPr>
          <p:spPr>
            <a:xfrm rot="-5400000">
              <a:off x="2543345" y="4557377"/>
              <a:ext cx="271016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Dec</a:t>
              </a:r>
            </a:p>
          </p:txBody>
        </p:sp>
        <p:sp>
          <p:nvSpPr>
            <p:cNvPr id="8" name="tx8"/>
            <p:cNvSpPr/>
            <p:nvPr/>
          </p:nvSpPr>
          <p:spPr>
            <a:xfrm rot="-5400000">
              <a:off x="3163569" y="4544726"/>
              <a:ext cx="245715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Jan</a:t>
              </a:r>
            </a:p>
          </p:txBody>
        </p:sp>
        <p:sp>
          <p:nvSpPr>
            <p:cNvPr id="9" name="tx9"/>
            <p:cNvSpPr/>
            <p:nvPr/>
          </p:nvSpPr>
          <p:spPr>
            <a:xfrm rot="-5400000">
              <a:off x="3759820" y="4550295"/>
              <a:ext cx="262607" cy="112117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Feb</a:t>
              </a:r>
            </a:p>
          </p:txBody>
        </p:sp>
        <p:sp>
          <p:nvSpPr>
            <p:cNvPr id="10" name="pl10"/>
            <p:cNvSpPr/>
            <p:nvPr/>
          </p:nvSpPr>
          <p:spPr>
            <a:xfrm>
              <a:off x="3308176" y="3590541"/>
              <a:ext cx="607574" cy="757558"/>
            </a:xfrm>
            <a:custGeom>
              <a:avLst/>
              <a:pathLst>
                <a:path w="607574" h="757558">
                  <a:moveTo>
                    <a:pt x="0" y="757558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757558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1" name="pl11"/>
            <p:cNvSpPr/>
            <p:nvPr/>
          </p:nvSpPr>
          <p:spPr>
            <a:xfrm>
              <a:off x="2700601" y="2863913"/>
              <a:ext cx="911361" cy="1484186"/>
            </a:xfrm>
            <a:custGeom>
              <a:avLst/>
              <a:pathLst>
                <a:path w="911361" h="1484186">
                  <a:moveTo>
                    <a:pt x="0" y="1484186"/>
                  </a:moveTo>
                  <a:lnTo>
                    <a:pt x="0" y="0"/>
                  </a:lnTo>
                  <a:lnTo>
                    <a:pt x="911361" y="0"/>
                  </a:lnTo>
                  <a:lnTo>
                    <a:pt x="911361" y="726627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2" name="pl12"/>
            <p:cNvSpPr/>
            <p:nvPr/>
          </p:nvSpPr>
          <p:spPr>
            <a:xfrm>
              <a:off x="1789240" y="2768374"/>
              <a:ext cx="1367041" cy="608616"/>
            </a:xfrm>
            <a:custGeom>
              <a:avLst/>
              <a:pathLst>
                <a:path w="1367041" h="608616">
                  <a:moveTo>
                    <a:pt x="0" y="608616"/>
                  </a:moveTo>
                  <a:lnTo>
                    <a:pt x="0" y="0"/>
                  </a:lnTo>
                  <a:lnTo>
                    <a:pt x="1367041" y="0"/>
                  </a:lnTo>
                  <a:lnTo>
                    <a:pt x="1367041" y="9553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3" name="tx13"/>
            <p:cNvSpPr/>
            <p:nvPr/>
          </p:nvSpPr>
          <p:spPr>
            <a:xfrm rot="-5400000">
              <a:off x="4378718" y="4544726"/>
              <a:ext cx="245715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Jun</a:t>
              </a:r>
            </a:p>
          </p:txBody>
        </p:sp>
        <p:sp>
          <p:nvSpPr>
            <p:cNvPr id="14" name="tx14"/>
            <p:cNvSpPr/>
            <p:nvPr/>
          </p:nvSpPr>
          <p:spPr>
            <a:xfrm rot="-5400000">
              <a:off x="4958585" y="4542469"/>
              <a:ext cx="271164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Aug</a:t>
              </a:r>
            </a:p>
          </p:txBody>
        </p:sp>
        <p:sp>
          <p:nvSpPr>
            <p:cNvPr id="15" name="tx15"/>
            <p:cNvSpPr/>
            <p:nvPr/>
          </p:nvSpPr>
          <p:spPr>
            <a:xfrm rot="-5400000">
              <a:off x="5597388" y="4539616"/>
              <a:ext cx="237083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Oct</a:t>
              </a:r>
            </a:p>
          </p:txBody>
        </p:sp>
        <p:sp>
          <p:nvSpPr>
            <p:cNvPr id="16" name="pl16"/>
            <p:cNvSpPr/>
            <p:nvPr/>
          </p:nvSpPr>
          <p:spPr>
            <a:xfrm>
              <a:off x="5130898" y="3299149"/>
              <a:ext cx="607574" cy="1048950"/>
            </a:xfrm>
            <a:custGeom>
              <a:avLst/>
              <a:pathLst>
                <a:path w="607574" h="1048950">
                  <a:moveTo>
                    <a:pt x="0" y="1048950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10489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7" name="tx17"/>
            <p:cNvSpPr/>
            <p:nvPr/>
          </p:nvSpPr>
          <p:spPr>
            <a:xfrm rot="-5400000">
              <a:off x="6165362" y="4550841"/>
              <a:ext cx="287908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May</a:t>
              </a:r>
            </a:p>
          </p:txBody>
        </p:sp>
        <p:sp>
          <p:nvSpPr>
            <p:cNvPr id="18" name="tx18"/>
            <p:cNvSpPr/>
            <p:nvPr/>
          </p:nvSpPr>
          <p:spPr>
            <a:xfrm rot="-5400000">
              <a:off x="6831586" y="4516399"/>
              <a:ext cx="194816" cy="112117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Jul</a:t>
              </a:r>
            </a:p>
          </p:txBody>
        </p:sp>
        <p:sp>
          <p:nvSpPr>
            <p:cNvPr id="19" name="tx19"/>
            <p:cNvSpPr/>
            <p:nvPr/>
          </p:nvSpPr>
          <p:spPr>
            <a:xfrm rot="-5400000">
              <a:off x="7388088" y="4541675"/>
              <a:ext cx="271164" cy="137914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Sep</a:t>
              </a:r>
            </a:p>
          </p:txBody>
        </p:sp>
        <p:sp>
          <p:nvSpPr>
            <p:cNvPr id="20" name="tx20"/>
            <p:cNvSpPr/>
            <p:nvPr/>
          </p:nvSpPr>
          <p:spPr>
            <a:xfrm rot="-5400000">
              <a:off x="8011512" y="4557377"/>
              <a:ext cx="271016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Nov</a:t>
              </a:r>
            </a:p>
          </p:txBody>
        </p:sp>
        <p:sp>
          <p:nvSpPr>
            <p:cNvPr id="21" name="pl21"/>
            <p:cNvSpPr/>
            <p:nvPr/>
          </p:nvSpPr>
          <p:spPr>
            <a:xfrm>
              <a:off x="7561195" y="3877685"/>
              <a:ext cx="607574" cy="470414"/>
            </a:xfrm>
            <a:custGeom>
              <a:avLst/>
              <a:pathLst>
                <a:path w="607574" h="470414">
                  <a:moveTo>
                    <a:pt x="0" y="470414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47041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2" name="pl22"/>
            <p:cNvSpPr/>
            <p:nvPr/>
          </p:nvSpPr>
          <p:spPr>
            <a:xfrm>
              <a:off x="6953621" y="3714342"/>
              <a:ext cx="911361" cy="633757"/>
            </a:xfrm>
            <a:custGeom>
              <a:avLst/>
              <a:pathLst>
                <a:path w="911361" h="633757">
                  <a:moveTo>
                    <a:pt x="0" y="633757"/>
                  </a:moveTo>
                  <a:lnTo>
                    <a:pt x="0" y="0"/>
                  </a:lnTo>
                  <a:lnTo>
                    <a:pt x="911361" y="0"/>
                  </a:lnTo>
                  <a:lnTo>
                    <a:pt x="911361" y="163343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3" name="pl23"/>
            <p:cNvSpPr/>
            <p:nvPr/>
          </p:nvSpPr>
          <p:spPr>
            <a:xfrm>
              <a:off x="6346046" y="3087562"/>
              <a:ext cx="1063254" cy="1260537"/>
            </a:xfrm>
            <a:custGeom>
              <a:avLst/>
              <a:pathLst>
                <a:path w="1063254" h="1260537">
                  <a:moveTo>
                    <a:pt x="0" y="1260537"/>
                  </a:moveTo>
                  <a:lnTo>
                    <a:pt x="0" y="0"/>
                  </a:lnTo>
                  <a:lnTo>
                    <a:pt x="1063254" y="0"/>
                  </a:lnTo>
                  <a:lnTo>
                    <a:pt x="1063254" y="62677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4" name="pl24"/>
            <p:cNvSpPr/>
            <p:nvPr/>
          </p:nvSpPr>
          <p:spPr>
            <a:xfrm>
              <a:off x="5434685" y="2866605"/>
              <a:ext cx="1442988" cy="432544"/>
            </a:xfrm>
            <a:custGeom>
              <a:avLst/>
              <a:pathLst>
                <a:path w="1442988" h="432544">
                  <a:moveTo>
                    <a:pt x="0" y="432544"/>
                  </a:moveTo>
                  <a:lnTo>
                    <a:pt x="0" y="0"/>
                  </a:lnTo>
                  <a:lnTo>
                    <a:pt x="1442988" y="0"/>
                  </a:lnTo>
                  <a:lnTo>
                    <a:pt x="1442988" y="220957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5" name="pl25"/>
            <p:cNvSpPr/>
            <p:nvPr/>
          </p:nvSpPr>
          <p:spPr>
            <a:xfrm>
              <a:off x="4523324" y="2467828"/>
              <a:ext cx="1632855" cy="1880271"/>
            </a:xfrm>
            <a:custGeom>
              <a:avLst/>
              <a:pathLst>
                <a:path w="1632855" h="1880271">
                  <a:moveTo>
                    <a:pt x="0" y="1880271"/>
                  </a:moveTo>
                  <a:lnTo>
                    <a:pt x="0" y="0"/>
                  </a:lnTo>
                  <a:lnTo>
                    <a:pt x="1632855" y="0"/>
                  </a:lnTo>
                  <a:lnTo>
                    <a:pt x="1632855" y="398776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6" name="pl26"/>
            <p:cNvSpPr/>
            <p:nvPr/>
          </p:nvSpPr>
          <p:spPr>
            <a:xfrm>
              <a:off x="2472761" y="1223530"/>
              <a:ext cx="2866990" cy="1544843"/>
            </a:xfrm>
            <a:custGeom>
              <a:avLst/>
              <a:pathLst>
                <a:path w="2866990" h="1544843">
                  <a:moveTo>
                    <a:pt x="0" y="1544843"/>
                  </a:moveTo>
                  <a:lnTo>
                    <a:pt x="0" y="0"/>
                  </a:lnTo>
                  <a:lnTo>
                    <a:pt x="2866990" y="0"/>
                  </a:lnTo>
                  <a:lnTo>
                    <a:pt x="2866990" y="1244298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7" name="pl27"/>
            <p:cNvSpPr/>
            <p:nvPr/>
          </p:nvSpPr>
          <p:spPr>
            <a:xfrm>
              <a:off x="1218120" y="1157956"/>
              <a:ext cx="0" cy="2734409"/>
            </a:xfrm>
            <a:custGeom>
              <a:avLst/>
              <a:pathLst>
                <a:path w="0" h="2734409">
                  <a:moveTo>
                    <a:pt x="0" y="2734409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8" name="pl28"/>
            <p:cNvSpPr/>
            <p:nvPr/>
          </p:nvSpPr>
          <p:spPr>
            <a:xfrm>
              <a:off x="1126680" y="3892365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9" name="pl29"/>
            <p:cNvSpPr/>
            <p:nvPr/>
          </p:nvSpPr>
          <p:spPr>
            <a:xfrm>
              <a:off x="1126680" y="3436630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0" name="pl30"/>
            <p:cNvSpPr/>
            <p:nvPr/>
          </p:nvSpPr>
          <p:spPr>
            <a:xfrm>
              <a:off x="1126680" y="2980895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1" name="pl31"/>
            <p:cNvSpPr/>
            <p:nvPr/>
          </p:nvSpPr>
          <p:spPr>
            <a:xfrm>
              <a:off x="1126680" y="2525160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2" name="pl32"/>
            <p:cNvSpPr/>
            <p:nvPr/>
          </p:nvSpPr>
          <p:spPr>
            <a:xfrm>
              <a:off x="1126680" y="2069425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3" name="pl33"/>
            <p:cNvSpPr/>
            <p:nvPr/>
          </p:nvSpPr>
          <p:spPr>
            <a:xfrm>
              <a:off x="1126680" y="1613690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4" name="pl34"/>
            <p:cNvSpPr/>
            <p:nvPr/>
          </p:nvSpPr>
          <p:spPr>
            <a:xfrm>
              <a:off x="1126680" y="1157956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5" name="tx35"/>
            <p:cNvSpPr/>
            <p:nvPr/>
          </p:nvSpPr>
          <p:spPr>
            <a:xfrm rot="-5400000">
              <a:off x="817553" y="3838390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100</a:t>
              </a:r>
            </a:p>
          </p:txBody>
        </p:sp>
        <p:sp>
          <p:nvSpPr>
            <p:cNvPr id="36" name="tx36"/>
            <p:cNvSpPr/>
            <p:nvPr/>
          </p:nvSpPr>
          <p:spPr>
            <a:xfrm rot="-5400000">
              <a:off x="817553" y="3382655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200</a:t>
              </a:r>
            </a:p>
          </p:txBody>
        </p:sp>
        <p:sp>
          <p:nvSpPr>
            <p:cNvPr id="37" name="tx37"/>
            <p:cNvSpPr/>
            <p:nvPr/>
          </p:nvSpPr>
          <p:spPr>
            <a:xfrm rot="-5400000">
              <a:off x="817553" y="2926920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300</a:t>
              </a:r>
            </a:p>
          </p:txBody>
        </p:sp>
        <p:sp>
          <p:nvSpPr>
            <p:cNvPr id="38" name="tx38"/>
            <p:cNvSpPr/>
            <p:nvPr/>
          </p:nvSpPr>
          <p:spPr>
            <a:xfrm rot="-5400000">
              <a:off x="817553" y="2471185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400</a:t>
              </a:r>
            </a:p>
          </p:txBody>
        </p:sp>
        <p:sp>
          <p:nvSpPr>
            <p:cNvPr id="39" name="tx39"/>
            <p:cNvSpPr/>
            <p:nvPr/>
          </p:nvSpPr>
          <p:spPr>
            <a:xfrm rot="-5400000">
              <a:off x="817553" y="2015450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500</a:t>
              </a:r>
            </a:p>
          </p:txBody>
        </p:sp>
        <p:sp>
          <p:nvSpPr>
            <p:cNvPr id="40" name="tx40"/>
            <p:cNvSpPr/>
            <p:nvPr/>
          </p:nvSpPr>
          <p:spPr>
            <a:xfrm rot="-5400000">
              <a:off x="817553" y="1559715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600</a:t>
              </a:r>
            </a:p>
          </p:txBody>
        </p:sp>
        <p:sp>
          <p:nvSpPr>
            <p:cNvPr id="41" name="tx41"/>
            <p:cNvSpPr/>
            <p:nvPr/>
          </p:nvSpPr>
          <p:spPr>
            <a:xfrm rot="-5400000">
              <a:off x="817553" y="1103981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700</a:t>
              </a:r>
            </a:p>
          </p:txBody>
        </p:sp>
        <p:sp>
          <p:nvSpPr>
            <p:cNvPr id="42" name="tx42"/>
            <p:cNvSpPr/>
            <p:nvPr/>
          </p:nvSpPr>
          <p:spPr>
            <a:xfrm>
              <a:off x="3967585" y="602908"/>
              <a:ext cx="1719051" cy="166489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43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39" b="1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Cluster Dendrogram</a:t>
              </a:r>
            </a:p>
          </p:txBody>
        </p:sp>
        <p:sp>
          <p:nvSpPr>
            <p:cNvPr id="43" name="tx43"/>
            <p:cNvSpPr/>
            <p:nvPr/>
          </p:nvSpPr>
          <p:spPr>
            <a:xfrm>
              <a:off x="4120847" y="5608318"/>
              <a:ext cx="1412527" cy="14208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hclust (*, "complete")</a:t>
              </a:r>
            </a:p>
          </p:txBody>
        </p:sp>
        <p:sp>
          <p:nvSpPr>
            <p:cNvPr id="44" name="tx44"/>
            <p:cNvSpPr/>
            <p:nvPr/>
          </p:nvSpPr>
          <p:spPr>
            <a:xfrm>
              <a:off x="4805940" y="5551248"/>
              <a:ext cx="42341" cy="1627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.</a:t>
              </a:r>
            </a:p>
          </p:txBody>
        </p:sp>
        <p:sp>
          <p:nvSpPr>
            <p:cNvPr id="45" name="tx45"/>
            <p:cNvSpPr/>
            <p:nvPr/>
          </p:nvSpPr>
          <p:spPr>
            <a:xfrm rot="-5400000">
              <a:off x="341598" y="2906838"/>
              <a:ext cx="440531" cy="14208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Height</a:t>
              </a:r>
            </a:p>
          </p:txBody>
        </p:sp>
      </p:grpSp>
      <p:sp xmlns:a="http://schemas.openxmlformats.org/drawingml/2006/main" xmlns:r="http://schemas.openxmlformats.org/officeDocument/2006/relationships" xmlns:p="http://schemas.openxmlformats.org/presentationml/2006/main">
        <p:nvSpPr>
          <p:cNvPr id="46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Hierarchical clustering of the months of the year according to the standard deviation of each PC scaled by it's variance.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Standard deviation (scaled by their variance) of each PC for each month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Standard deviation of each PC for each month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(standarized) Regression between PCs and gh.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Regression between PCs and Psi.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Zonal anomaly of regression between PCs and Psi.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Regression of standarized PC with antarctic sea ice concentrations (shaded) and regression of standarized PC with SLP (contours).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First 2 EOFs of antarctic sea ice concentration for each season (shaded) and regression of standarized PC (of geopotential) with 200hPa geopotential height (contours)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Mean sea ice concentration at the east of 90°W vs. at the west.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Regression of standarized PC with SST.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Wave 3 component of the geopotential field of each season at 200hPa.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Relationship between PC1 and PC2 with ONI anomalies.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Relationship between PC1 and PC2 and SAM.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Relationship between 2 first EOFs and amplitude of wave 3. a) Monthly mean wave 3 amplitude as a function of PC1 and PC2; contours represent a smooth surface from data points b) Amplitude of monthly mean wave 3 amplitude as a function of PC1 and PC2 magnitude; line is a loess smooth.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Relationship between 2 first EOFs and amplitude of wave 3. a) Monthly mean wave 3 amplitude as a function of PC1 and PC2; contours are a representation of the linear fit on the right. b) Amplitude of monthly mean wave 3 amplitude as function of the model prediction.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Relationship between wave 3 phase and angle betweenPC2 and PC1.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Phase of zonal wave 3 and value of PCs 1 to 2. The line is a loess smooth.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Angle between PC1 and PC2 and Real and Imaginary part of wave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Mean wave 3 component of geopotential height between 65°S and 35°S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First 4 EOFs derived from the 200hPa detrended geopotential zonal anomaly field between 30°S and 80°S with zonal wave 1 filtered out. Erros bars represent the 95% cuantile range estimated via bootstrap.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EOFs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Fourier decomposition by latitude of each EOF.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Monthly mean values for each PC. Colors and shapes divide months into 5 'seasons'.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 xmlns:a="http://schemas.openxmlformats.org/drawingml/2006/main" xmlns:r="http://schemas.openxmlformats.org/officeDocument/2006/relationships" xmlns:p="http://schemas.openxmlformats.org/presentationml/2006/main" xmlns:pic="http://schemas.openxmlformats.org/drawingml/2006/picture">
        <p:nvGrpSpPr>
          <p:cNvPr id="2" name="grp1"/>
          <p:cNvGrpSpPr/>
          <p:nvPr/>
        </p:nvGrpSpPr>
        <p:grpSpPr>
          <a:xfrm>
            <a:off x="468313" y="333375"/>
            <a:ext cx="8351837" cy="5471889"/>
            <a:chOff x="468313" y="333375"/>
            <a:chExt cx="8351837" cy="5471889"/>
          </a:xfrm>
        </p:grpSpPr>
        <p:sp>
          <p:nvSpPr>
            <p:cNvPr id="3" name="rc3"/>
            <p:cNvSpPr/>
            <p:nvPr/>
          </p:nvSpPr>
          <p:spPr>
            <a:xfrm>
              <a:off x="468313" y="333375"/>
              <a:ext cx="8351837" cy="5471889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4" name="tx4"/>
            <p:cNvSpPr/>
            <p:nvPr/>
          </p:nvSpPr>
          <p:spPr>
            <a:xfrm rot="-5400000">
              <a:off x="1340847" y="4544726"/>
              <a:ext cx="245715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Jun</a:t>
              </a:r>
            </a:p>
          </p:txBody>
        </p:sp>
        <p:sp>
          <p:nvSpPr>
            <p:cNvPr id="5" name="tx5"/>
            <p:cNvSpPr/>
            <p:nvPr/>
          </p:nvSpPr>
          <p:spPr>
            <a:xfrm rot="-5400000">
              <a:off x="1912343" y="4550841"/>
              <a:ext cx="287908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May</a:t>
              </a:r>
            </a:p>
          </p:txBody>
        </p:sp>
        <p:sp>
          <p:nvSpPr>
            <p:cNvPr id="6" name="tx6"/>
            <p:cNvSpPr/>
            <p:nvPr/>
          </p:nvSpPr>
          <p:spPr>
            <a:xfrm rot="-5400000">
              <a:off x="2578567" y="4516399"/>
              <a:ext cx="194816" cy="112117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Jul</a:t>
              </a:r>
            </a:p>
          </p:txBody>
        </p:sp>
        <p:sp>
          <p:nvSpPr>
            <p:cNvPr id="7" name="pl7"/>
            <p:cNvSpPr/>
            <p:nvPr/>
          </p:nvSpPr>
          <p:spPr>
            <a:xfrm>
              <a:off x="2093027" y="3395107"/>
              <a:ext cx="607574" cy="952992"/>
            </a:xfrm>
            <a:custGeom>
              <a:avLst/>
              <a:pathLst>
                <a:path w="607574" h="952992">
                  <a:moveTo>
                    <a:pt x="0" y="952992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952992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8" name="pl8"/>
            <p:cNvSpPr/>
            <p:nvPr/>
          </p:nvSpPr>
          <p:spPr>
            <a:xfrm>
              <a:off x="1485453" y="2962990"/>
              <a:ext cx="911361" cy="1385109"/>
            </a:xfrm>
            <a:custGeom>
              <a:avLst/>
              <a:pathLst>
                <a:path w="911361" h="1385109">
                  <a:moveTo>
                    <a:pt x="0" y="1385109"/>
                  </a:moveTo>
                  <a:lnTo>
                    <a:pt x="0" y="0"/>
                  </a:lnTo>
                  <a:lnTo>
                    <a:pt x="911361" y="0"/>
                  </a:lnTo>
                  <a:lnTo>
                    <a:pt x="911361" y="432116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9" name="tx9"/>
            <p:cNvSpPr/>
            <p:nvPr/>
          </p:nvSpPr>
          <p:spPr>
            <a:xfrm rot="-5400000">
              <a:off x="3150919" y="4557377"/>
              <a:ext cx="271016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Nov</a:t>
              </a:r>
            </a:p>
          </p:txBody>
        </p:sp>
        <p:sp>
          <p:nvSpPr>
            <p:cNvPr id="10" name="tx10"/>
            <p:cNvSpPr/>
            <p:nvPr/>
          </p:nvSpPr>
          <p:spPr>
            <a:xfrm rot="-5400000">
              <a:off x="3758493" y="4557377"/>
              <a:ext cx="271016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Dec</a:t>
              </a:r>
            </a:p>
          </p:txBody>
        </p:sp>
        <p:sp>
          <p:nvSpPr>
            <p:cNvPr id="11" name="pl11"/>
            <p:cNvSpPr/>
            <p:nvPr/>
          </p:nvSpPr>
          <p:spPr>
            <a:xfrm>
              <a:off x="3308176" y="3002515"/>
              <a:ext cx="607574" cy="1345584"/>
            </a:xfrm>
            <a:custGeom>
              <a:avLst/>
              <a:pathLst>
                <a:path w="607574" h="1345584">
                  <a:moveTo>
                    <a:pt x="0" y="1345584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134558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2" name="tx12"/>
            <p:cNvSpPr/>
            <p:nvPr/>
          </p:nvSpPr>
          <p:spPr>
            <a:xfrm rot="-5400000">
              <a:off x="4367394" y="4550295"/>
              <a:ext cx="262607" cy="112117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Feb</a:t>
              </a:r>
            </a:p>
          </p:txBody>
        </p:sp>
        <p:sp>
          <p:nvSpPr>
            <p:cNvPr id="13" name="tx13"/>
            <p:cNvSpPr/>
            <p:nvPr/>
          </p:nvSpPr>
          <p:spPr>
            <a:xfrm rot="-5400000">
              <a:off x="4986292" y="4544726"/>
              <a:ext cx="245715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Jan</a:t>
              </a:r>
            </a:p>
          </p:txBody>
        </p:sp>
        <p:sp>
          <p:nvSpPr>
            <p:cNvPr id="14" name="tx14"/>
            <p:cNvSpPr/>
            <p:nvPr/>
          </p:nvSpPr>
          <p:spPr>
            <a:xfrm rot="-5400000">
              <a:off x="5585494" y="4553098"/>
              <a:ext cx="262458" cy="106362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Mar</a:t>
              </a:r>
            </a:p>
          </p:txBody>
        </p:sp>
        <p:sp>
          <p:nvSpPr>
            <p:cNvPr id="15" name="pl15"/>
            <p:cNvSpPr/>
            <p:nvPr/>
          </p:nvSpPr>
          <p:spPr>
            <a:xfrm>
              <a:off x="5130898" y="3958942"/>
              <a:ext cx="607574" cy="389157"/>
            </a:xfrm>
            <a:custGeom>
              <a:avLst/>
              <a:pathLst>
                <a:path w="607574" h="389157">
                  <a:moveTo>
                    <a:pt x="0" y="389157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389157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6" name="pl16"/>
            <p:cNvSpPr/>
            <p:nvPr/>
          </p:nvSpPr>
          <p:spPr>
            <a:xfrm>
              <a:off x="4523324" y="3573723"/>
              <a:ext cx="911361" cy="774376"/>
            </a:xfrm>
            <a:custGeom>
              <a:avLst/>
              <a:pathLst>
                <a:path w="911361" h="774376">
                  <a:moveTo>
                    <a:pt x="0" y="774376"/>
                  </a:moveTo>
                  <a:lnTo>
                    <a:pt x="0" y="0"/>
                  </a:lnTo>
                  <a:lnTo>
                    <a:pt x="911361" y="0"/>
                  </a:lnTo>
                  <a:lnTo>
                    <a:pt x="911361" y="38521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17" name="tx17"/>
            <p:cNvSpPr/>
            <p:nvPr/>
          </p:nvSpPr>
          <p:spPr>
            <a:xfrm rot="-5400000">
              <a:off x="6173733" y="4542469"/>
              <a:ext cx="271164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Aug</a:t>
              </a:r>
            </a:p>
          </p:txBody>
        </p:sp>
        <p:sp>
          <p:nvSpPr>
            <p:cNvPr id="18" name="tx18"/>
            <p:cNvSpPr/>
            <p:nvPr/>
          </p:nvSpPr>
          <p:spPr>
            <a:xfrm rot="-5400000">
              <a:off x="6780514" y="4541675"/>
              <a:ext cx="271164" cy="137914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Sep</a:t>
              </a:r>
            </a:p>
          </p:txBody>
        </p:sp>
        <p:sp>
          <p:nvSpPr>
            <p:cNvPr id="19" name="tx19"/>
            <p:cNvSpPr/>
            <p:nvPr/>
          </p:nvSpPr>
          <p:spPr>
            <a:xfrm rot="-5400000">
              <a:off x="7405885" y="4525465"/>
              <a:ext cx="237157" cy="136326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Apr</a:t>
              </a:r>
            </a:p>
          </p:txBody>
        </p:sp>
        <p:sp>
          <p:nvSpPr>
            <p:cNvPr id="20" name="tx20"/>
            <p:cNvSpPr/>
            <p:nvPr/>
          </p:nvSpPr>
          <p:spPr>
            <a:xfrm rot="-5400000">
              <a:off x="8027685" y="4539616"/>
              <a:ext cx="237083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Oct</a:t>
              </a:r>
            </a:p>
          </p:txBody>
        </p:sp>
        <p:sp>
          <p:nvSpPr>
            <p:cNvPr id="21" name="pl21"/>
            <p:cNvSpPr/>
            <p:nvPr/>
          </p:nvSpPr>
          <p:spPr>
            <a:xfrm>
              <a:off x="7561195" y="3669025"/>
              <a:ext cx="607574" cy="679074"/>
            </a:xfrm>
            <a:custGeom>
              <a:avLst/>
              <a:pathLst>
                <a:path w="607574" h="679074">
                  <a:moveTo>
                    <a:pt x="0" y="679074"/>
                  </a:moveTo>
                  <a:lnTo>
                    <a:pt x="0" y="0"/>
                  </a:lnTo>
                  <a:lnTo>
                    <a:pt x="607574" y="0"/>
                  </a:lnTo>
                  <a:lnTo>
                    <a:pt x="607574" y="679074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2" name="pl22"/>
            <p:cNvSpPr/>
            <p:nvPr/>
          </p:nvSpPr>
          <p:spPr>
            <a:xfrm>
              <a:off x="6953621" y="3501756"/>
              <a:ext cx="911361" cy="846343"/>
            </a:xfrm>
            <a:custGeom>
              <a:avLst/>
              <a:pathLst>
                <a:path w="911361" h="846343">
                  <a:moveTo>
                    <a:pt x="0" y="846343"/>
                  </a:moveTo>
                  <a:lnTo>
                    <a:pt x="0" y="0"/>
                  </a:lnTo>
                  <a:lnTo>
                    <a:pt x="911361" y="0"/>
                  </a:lnTo>
                  <a:lnTo>
                    <a:pt x="911361" y="167269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3" name="pl23"/>
            <p:cNvSpPr/>
            <p:nvPr/>
          </p:nvSpPr>
          <p:spPr>
            <a:xfrm>
              <a:off x="6346046" y="3356819"/>
              <a:ext cx="1063254" cy="991280"/>
            </a:xfrm>
            <a:custGeom>
              <a:avLst/>
              <a:pathLst>
                <a:path w="1063254" h="991280">
                  <a:moveTo>
                    <a:pt x="0" y="991280"/>
                  </a:moveTo>
                  <a:lnTo>
                    <a:pt x="0" y="0"/>
                  </a:lnTo>
                  <a:lnTo>
                    <a:pt x="1063254" y="0"/>
                  </a:lnTo>
                  <a:lnTo>
                    <a:pt x="1063254" y="144936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4" name="pl24"/>
            <p:cNvSpPr/>
            <p:nvPr/>
          </p:nvSpPr>
          <p:spPr>
            <a:xfrm>
              <a:off x="4979005" y="2513557"/>
              <a:ext cx="1898669" cy="1060165"/>
            </a:xfrm>
            <a:custGeom>
              <a:avLst/>
              <a:pathLst>
                <a:path w="1898669" h="1060165">
                  <a:moveTo>
                    <a:pt x="0" y="1060165"/>
                  </a:moveTo>
                  <a:lnTo>
                    <a:pt x="0" y="0"/>
                  </a:lnTo>
                  <a:lnTo>
                    <a:pt x="1898669" y="0"/>
                  </a:lnTo>
                  <a:lnTo>
                    <a:pt x="1898669" y="843261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5" name="pl25"/>
            <p:cNvSpPr/>
            <p:nvPr/>
          </p:nvSpPr>
          <p:spPr>
            <a:xfrm>
              <a:off x="3611963" y="1940104"/>
              <a:ext cx="2316376" cy="1062410"/>
            </a:xfrm>
            <a:custGeom>
              <a:avLst/>
              <a:pathLst>
                <a:path w="2316376" h="1062410">
                  <a:moveTo>
                    <a:pt x="0" y="1062410"/>
                  </a:moveTo>
                  <a:lnTo>
                    <a:pt x="0" y="0"/>
                  </a:lnTo>
                  <a:lnTo>
                    <a:pt x="2316376" y="0"/>
                  </a:lnTo>
                  <a:lnTo>
                    <a:pt x="2316376" y="573453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6" name="pl26"/>
            <p:cNvSpPr/>
            <p:nvPr/>
          </p:nvSpPr>
          <p:spPr>
            <a:xfrm>
              <a:off x="1941134" y="1223530"/>
              <a:ext cx="2829017" cy="1739459"/>
            </a:xfrm>
            <a:custGeom>
              <a:avLst/>
              <a:pathLst>
                <a:path w="2829017" h="1739459">
                  <a:moveTo>
                    <a:pt x="0" y="1739459"/>
                  </a:moveTo>
                  <a:lnTo>
                    <a:pt x="0" y="0"/>
                  </a:lnTo>
                  <a:lnTo>
                    <a:pt x="2829017" y="0"/>
                  </a:lnTo>
                  <a:lnTo>
                    <a:pt x="2829017" y="716573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7" name="pl27"/>
            <p:cNvSpPr/>
            <p:nvPr/>
          </p:nvSpPr>
          <p:spPr>
            <a:xfrm>
              <a:off x="1218120" y="1083182"/>
              <a:ext cx="0" cy="3264917"/>
            </a:xfrm>
            <a:custGeom>
              <a:avLst/>
              <a:pathLst>
                <a:path w="0" h="3264917">
                  <a:moveTo>
                    <a:pt x="0" y="3264917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8" name="pl28"/>
            <p:cNvSpPr/>
            <p:nvPr/>
          </p:nvSpPr>
          <p:spPr>
            <a:xfrm>
              <a:off x="1126680" y="4348099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29" name="pl29"/>
            <p:cNvSpPr/>
            <p:nvPr/>
          </p:nvSpPr>
          <p:spPr>
            <a:xfrm>
              <a:off x="1126680" y="3874443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0" name="pl30"/>
            <p:cNvSpPr/>
            <p:nvPr/>
          </p:nvSpPr>
          <p:spPr>
            <a:xfrm>
              <a:off x="1126680" y="3400787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1" name="pl31"/>
            <p:cNvSpPr/>
            <p:nvPr/>
          </p:nvSpPr>
          <p:spPr>
            <a:xfrm>
              <a:off x="1126680" y="2927131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2" name="pl32"/>
            <p:cNvSpPr/>
            <p:nvPr/>
          </p:nvSpPr>
          <p:spPr>
            <a:xfrm>
              <a:off x="1126680" y="2453475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3" name="pl33"/>
            <p:cNvSpPr/>
            <p:nvPr/>
          </p:nvSpPr>
          <p:spPr>
            <a:xfrm>
              <a:off x="1126680" y="1979819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4" name="pl34"/>
            <p:cNvSpPr/>
            <p:nvPr/>
          </p:nvSpPr>
          <p:spPr>
            <a:xfrm>
              <a:off x="1126680" y="1506162"/>
              <a:ext cx="91440" cy="0"/>
            </a:xfrm>
            <a:custGeom>
              <a:avLst/>
              <a:pathLst>
                <a:path w="91440" h="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/>
          </p:txBody>
        </p:sp>
        <p:sp>
          <p:nvSpPr>
            <p:cNvPr id="35" name="tx35"/>
            <p:cNvSpPr/>
            <p:nvPr/>
          </p:nvSpPr>
          <p:spPr>
            <a:xfrm rot="-5400000">
              <a:off x="902311" y="4294124"/>
              <a:ext cx="84757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0</a:t>
              </a:r>
            </a:p>
          </p:txBody>
        </p:sp>
        <p:sp>
          <p:nvSpPr>
            <p:cNvPr id="36" name="tx36"/>
            <p:cNvSpPr/>
            <p:nvPr/>
          </p:nvSpPr>
          <p:spPr>
            <a:xfrm rot="-5400000">
              <a:off x="817553" y="3820468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200</a:t>
              </a:r>
            </a:p>
          </p:txBody>
        </p:sp>
        <p:sp>
          <p:nvSpPr>
            <p:cNvPr id="37" name="tx37"/>
            <p:cNvSpPr/>
            <p:nvPr/>
          </p:nvSpPr>
          <p:spPr>
            <a:xfrm rot="-5400000">
              <a:off x="817553" y="3346812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400</a:t>
              </a:r>
            </a:p>
          </p:txBody>
        </p:sp>
        <p:sp>
          <p:nvSpPr>
            <p:cNvPr id="38" name="tx38"/>
            <p:cNvSpPr/>
            <p:nvPr/>
          </p:nvSpPr>
          <p:spPr>
            <a:xfrm rot="-5400000">
              <a:off x="817553" y="2873156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600</a:t>
              </a:r>
            </a:p>
          </p:txBody>
        </p:sp>
        <p:sp>
          <p:nvSpPr>
            <p:cNvPr id="39" name="tx39"/>
            <p:cNvSpPr/>
            <p:nvPr/>
          </p:nvSpPr>
          <p:spPr>
            <a:xfrm rot="-5400000">
              <a:off x="817553" y="2399500"/>
              <a:ext cx="254272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800</a:t>
              </a:r>
            </a:p>
          </p:txBody>
        </p:sp>
        <p:sp>
          <p:nvSpPr>
            <p:cNvPr id="40" name="tx40"/>
            <p:cNvSpPr/>
            <p:nvPr/>
          </p:nvSpPr>
          <p:spPr>
            <a:xfrm rot="-5400000">
              <a:off x="775174" y="1925844"/>
              <a:ext cx="339030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1000</a:t>
              </a:r>
            </a:p>
          </p:txBody>
        </p:sp>
        <p:sp>
          <p:nvSpPr>
            <p:cNvPr id="41" name="tx41"/>
            <p:cNvSpPr/>
            <p:nvPr/>
          </p:nvSpPr>
          <p:spPr>
            <a:xfrm rot="-5400000">
              <a:off x="775174" y="1452187"/>
              <a:ext cx="339030" cy="107950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1200</a:t>
              </a:r>
            </a:p>
          </p:txBody>
        </p:sp>
        <p:sp>
          <p:nvSpPr>
            <p:cNvPr id="42" name="tx42"/>
            <p:cNvSpPr/>
            <p:nvPr/>
          </p:nvSpPr>
          <p:spPr>
            <a:xfrm>
              <a:off x="3967585" y="602908"/>
              <a:ext cx="1719051" cy="166489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43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439" b="1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Cluster Dendrogram</a:t>
              </a:r>
            </a:p>
          </p:txBody>
        </p:sp>
        <p:sp>
          <p:nvSpPr>
            <p:cNvPr id="43" name="tx43"/>
            <p:cNvSpPr/>
            <p:nvPr/>
          </p:nvSpPr>
          <p:spPr>
            <a:xfrm>
              <a:off x="4120847" y="5608318"/>
              <a:ext cx="1412527" cy="14208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hclust (*, "complete")</a:t>
              </a:r>
            </a:p>
          </p:txBody>
        </p:sp>
        <p:sp>
          <p:nvSpPr>
            <p:cNvPr id="44" name="tx44"/>
            <p:cNvSpPr/>
            <p:nvPr/>
          </p:nvSpPr>
          <p:spPr>
            <a:xfrm>
              <a:off x="4805940" y="5551248"/>
              <a:ext cx="42341" cy="1627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.</a:t>
              </a:r>
            </a:p>
          </p:txBody>
        </p:sp>
        <p:sp>
          <p:nvSpPr>
            <p:cNvPr id="45" name="tx45"/>
            <p:cNvSpPr/>
            <p:nvPr/>
          </p:nvSpPr>
          <p:spPr>
            <a:xfrm rot="-5400000">
              <a:off x="341598" y="2906838"/>
              <a:ext cx="440531" cy="142081"/>
            </a:xfrm>
            <a:prstGeom prst="rect">
              <a:avLst/>
            </a:prstGeom>
            <a:noFill/>
          </p:spPr>
          <p:txBody>
            <a:bodyPr lIns="0" rIns="0" tIns="0" bIns="0" anchorCtr="1" anchor="ctr" wrap="none"/>
            <a:lstStyle/>
            <a:p>
              <a:pPr algn="l" marL="0" marR="0" indent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>
                  <a:solidFill>
                    <a:srgbClr val="000000">
                      <a:alpha val="100000"/>
                    </a:srgbClr>
                  </a:solidFill>
                  <a:latin typeface="Arimo"/>
                  <a:cs typeface="Arimo"/>
                </a:rPr>
                <a:t>Height</a:t>
              </a:r>
            </a:p>
          </p:txBody>
        </p:sp>
      </p:grpSp>
      <p:sp xmlns:a="http://schemas.openxmlformats.org/drawingml/2006/main" xmlns:r="http://schemas.openxmlformats.org/officeDocument/2006/relationships" xmlns:p="http://schemas.openxmlformats.org/presentationml/2006/main">
        <p:nvSpPr>
          <p:cNvPr id="46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Hierarchical clustering of the months of the year according to the mean value of each PC scaled by it's variance.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pic"/>
          <p:cNvPicPr/>
          <p:nvPr/>
        </p:nvPicPr>
        <p:blipFill>
          <a:blip cstate="print" r:embed="rId2"/>
          <a:stretch>
            <a:fillRect/>
          </a:stretch>
        </p:blipFill>
        <p:spPr>
          <a:xfrm>
            <a:off x="468313" y="333375"/>
            <a:ext cx="8351837" cy="5471889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 type="body" sz="quarter" idx="11"/>
          </p:nvPr>
        </p:nvSpPr>
        <p:spPr>
          <a:xfrm>
            <a:off x="468313" y="5949950"/>
            <a:ext cx="8351837" cy="719138"/>
          </a:xfrm>
        </p:spPr>
        <p:txBody>
          <a:bodyPr/>
          <a:lstStyle/>
          <a:p>
            <a:r>
              <a:rPr/>
              <a:t>Monthly standard deviation for each PC. Colors and shapes divide months into 5 'seasons'.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 xmlns:cp="http://schemas.openxmlformats.org/package/2006/metadata/core-properties">elio</cp:lastModifiedBy>
  <cp:revision>5</cp:revision>
  <dcterms:created xsi:type="dcterms:W3CDTF">2018-05-21T13:58:13Z</dcterms:created>
  <dcterms:modified xmlns:xsi="http://www.w3.org/2001/XMLSchema-instance" xmlns:dcterms="http://purl.org/dc/terms/" xsi:type="dcterms:W3CDTF">2018-05-23T12:06:46Z</dcterms:modified>
</cp:coreProperties>
</file>